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7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04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9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4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5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0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6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55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571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7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32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3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423F-05D1-F74A-87A1-D31257E0D097}" type="datetimeFigureOut">
              <a:rPr lang="en-US" smtClean="0"/>
              <a:t>12/21/13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B7485-C2E5-9043-9427-BAEBD1B45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838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27963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agreed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 smtClean="0"/>
                    </a:p>
                    <a:p>
                      <a:pPr algn="ctr"/>
                      <a:r>
                        <a:rPr lang="en-US" sz="2800" b="1" dirty="0" smtClean="0"/>
                        <a:t>To have said yes to something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trouble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 smtClean="0"/>
                    </a:p>
                    <a:p>
                      <a:pPr algn="ctr"/>
                      <a:r>
                        <a:rPr lang="en-US" sz="2800" b="1" dirty="0" smtClean="0"/>
                        <a:t>Problems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cleared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To have taken things away from someplace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failed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To</a:t>
                      </a:r>
                      <a:r>
                        <a:rPr lang="en-US" sz="2800" b="1" baseline="0" dirty="0" smtClean="0"/>
                        <a:t> not do well, not succeed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232" y="321992"/>
            <a:ext cx="1373448" cy="1349352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7870076" y="321991"/>
            <a:ext cx="1123179" cy="701689"/>
          </a:xfrm>
          <a:prstGeom prst="wedgeEllipseCallout">
            <a:avLst>
              <a:gd name="adj1" fmla="val -87455"/>
              <a:gd name="adj2" fmla="val 1679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70076" y="525754"/>
            <a:ext cx="1273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halkduster"/>
                <a:cs typeface="Chalkduster"/>
              </a:rPr>
              <a:t>I </a:t>
            </a:r>
            <a:r>
              <a:rPr lang="en-US" sz="1600" dirty="0" smtClean="0">
                <a:latin typeface="Chalkduster"/>
                <a:cs typeface="Chalkduster"/>
              </a:rPr>
              <a:t>accept.</a:t>
            </a:r>
            <a:endParaRPr lang="en-US" sz="1600" dirty="0">
              <a:latin typeface="Chalkduster"/>
              <a:cs typeface="Chalkduster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72" y="1906238"/>
            <a:ext cx="1236480" cy="14555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6878" y="3559809"/>
            <a:ext cx="2866377" cy="14136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1831" y="5381752"/>
            <a:ext cx="1328242" cy="11502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970" y="5259654"/>
            <a:ext cx="1014710" cy="146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310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1075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polite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Respectful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assistant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Someone</a:t>
                      </a:r>
                      <a:r>
                        <a:rPr lang="en-US" sz="2400" b="1" baseline="0" dirty="0" smtClean="0"/>
                        <a:t> who helps another person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tearing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Damaging something by pulling</a:t>
                      </a:r>
                      <a:r>
                        <a:rPr lang="en-US" sz="2400" b="1" baseline="0" dirty="0" smtClean="0"/>
                        <a:t> it apart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wisdom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Good sense of judgment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823" y="143109"/>
            <a:ext cx="2588387" cy="14489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362" y="1788849"/>
            <a:ext cx="2421849" cy="16286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2362" y="3522488"/>
            <a:ext cx="2276848" cy="15578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1163" y="5239228"/>
            <a:ext cx="1248560" cy="161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0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48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Blountville Elementary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Charity Dowell</cp:lastModifiedBy>
  <cp:revision>6</cp:revision>
  <dcterms:created xsi:type="dcterms:W3CDTF">2013-12-22T01:32:27Z</dcterms:created>
  <dcterms:modified xsi:type="dcterms:W3CDTF">2013-12-22T02:19:20Z</dcterms:modified>
</cp:coreProperties>
</file>